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179126-CCCE-4E7B-B3B1-308052506A5A}" v="17" dt="2022-12-02T15:11:28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28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92A2-D70F-47E8-BDA9-23CD4C0E3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00ADC-321F-4983-804F-1DE401B04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566AD-1809-42C9-89B1-B4CAB383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48AD-FE56-4D2F-B7D1-B8CC508A5B0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6A003-0986-4341-BC9C-C8B5B14F7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D0981-B447-4A7A-A52F-4752AC6E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A00F-7620-46F0-B00B-DA7C01A10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5DE74-C2A9-45B1-BC58-0765033E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DDC10-41E4-4F03-BE19-B817DEB16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893BE-2D20-4C68-973B-73C2600F3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48AD-FE56-4D2F-B7D1-B8CC508A5B0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07EC8-68DB-432C-BCA7-2AFFC801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F406D-5A5B-470D-8859-A90F2249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A00F-7620-46F0-B00B-DA7C01A10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1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99639E-0C33-45A2-A2FB-55FF64DD6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877FA-A7ED-42A6-91E5-75B6B506C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366A9-C233-4387-9E72-610F38CE5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48AD-FE56-4D2F-B7D1-B8CC508A5B0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AEAF8-FEA2-476C-9764-FFD0594D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E7AE1-AD21-44C0-B956-42043716F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A00F-7620-46F0-B00B-DA7C01A10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8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7E7C1-D51C-454A-BCED-705D08BD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99E6-5650-4C5B-8374-4F8DEA73B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6B3F8-7027-4C43-A80B-1351FBE00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48AD-FE56-4D2F-B7D1-B8CC508A5B0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8242-0EEF-4551-9938-89474E18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ED7AC-AF6C-41F7-BF40-362EB6EC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A00F-7620-46F0-B00B-DA7C01A10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5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324CF-32A1-4AE8-9BD8-0D259CC34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A0775-DF70-4EC2-B35E-222818769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BB185-DDAA-4A68-9150-D7344C172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48AD-FE56-4D2F-B7D1-B8CC508A5B0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4DF3B-2B51-4912-8126-C133B1BDF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0FB69-7F05-4CE9-BA23-92D8AC1D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A00F-7620-46F0-B00B-DA7C01A10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9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3405C-22FE-4AB9-9C3C-52629131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20C85-44EB-4943-A31E-24C6BCBEB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E5EF4-499E-4B84-8A9F-811329E9A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CC7FF-2317-4BCE-9D56-1633F99B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48AD-FE56-4D2F-B7D1-B8CC508A5B0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826D4-2328-44E0-8A4C-985F274E5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9595A-DFE8-43AD-96D5-8E81D1CB2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A00F-7620-46F0-B00B-DA7C01A10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4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7C108-F583-4EFE-B5BA-E3AB71F0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6478E-7521-4133-95AE-E7D5952A8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1E12-3837-4656-BAA2-F4F550856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720D0-DC6B-4CEC-BFB3-5C40AC982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1A287-434A-45EF-BF1A-64FBDCE3CC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8E1C39-A8FD-4B8B-A3AE-4C937C6E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48AD-FE56-4D2F-B7D1-B8CC508A5B0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DE2133-BC67-4720-B86F-C188FDDED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EFB0CE-D273-4B2E-82D5-255BD8C2E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A00F-7620-46F0-B00B-DA7C01A10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6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E5F67-397C-4995-A4D0-044A7A151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28448C-5B37-4452-BD8C-93661A25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48AD-FE56-4D2F-B7D1-B8CC508A5B0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AFF0D-01C2-488F-8909-5C51450CD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4DB4B-179A-44C4-9289-9CF632F90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A00F-7620-46F0-B00B-DA7C01A10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3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C14E4A-19A1-4910-8BE1-045A3E6E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48AD-FE56-4D2F-B7D1-B8CC508A5B0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AE005C-AEF7-42A8-88EE-D079624A4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8E6EC-1DD0-483C-B5CF-6F010317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A00F-7620-46F0-B00B-DA7C01A10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1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6957-BC08-49A2-971B-04F8B5A82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3D983-DF8F-4051-B884-2ADEA2CE5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211B0-B74D-4801-8CD1-FA7C7BEBD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A971F-3DDA-48DC-8E49-A83C510B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48AD-FE56-4D2F-B7D1-B8CC508A5B0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BACC4-0D8B-43AB-A15C-2E9A1207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1C617-43A0-444C-87C8-F1DC29CD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A00F-7620-46F0-B00B-DA7C01A10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6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3D00F-2BEB-4777-AF99-45C42FED3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93556C-CAD8-44AF-887D-987EE88CC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233F7-CC1F-4110-9940-5356D052F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7AAB1-3E22-4C0B-86F0-7CA5F799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648AD-FE56-4D2F-B7D1-B8CC508A5B0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A3A23-CB03-48B8-9E77-BC315B8F3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8C7DE-9482-40FA-990A-80682AF9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A00F-7620-46F0-B00B-DA7C01A10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9CFF0-6ABC-4B87-8404-96FC9EA2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45ECD-00EE-4C71-9D56-15FA142B6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CABBD-E321-4D59-9EE0-D4E347BA4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648AD-FE56-4D2F-B7D1-B8CC508A5B0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432CC-4B86-4301-8A89-767F66384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D6305-5479-4250-8B35-3F08BB292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9A00F-7620-46F0-B00B-DA7C01A10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4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40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508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2022-12-02T15:16:25Z</dcterms:created>
  <dcterms:modified xsi:type="dcterms:W3CDTF">2022-12-02T15:16:49Z</dcterms:modified>
</cp:coreProperties>
</file>