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</p:sldIdLst>
  <p:sldSz cx="15240000" cy="8572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298247-9DBC-436C-BC88-33287AEEE324}" v="7" dt="2022-11-30T18:07:43.7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402954"/>
            <a:ext cx="11430000" cy="2984500"/>
          </a:xfrm>
        </p:spPr>
        <p:txBody>
          <a:bodyPr anchor="b"/>
          <a:lstStyle>
            <a:lvl1pPr algn="ctr">
              <a:defRPr sz="7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4502547"/>
            <a:ext cx="11430000" cy="2069703"/>
          </a:xfrm>
        </p:spPr>
        <p:txBody>
          <a:bodyPr/>
          <a:lstStyle>
            <a:lvl1pPr marL="0" indent="0" algn="ctr">
              <a:buNone/>
              <a:defRPr sz="3000"/>
            </a:lvl1pPr>
            <a:lvl2pPr marL="571500" indent="0" algn="ctr">
              <a:buNone/>
              <a:defRPr sz="2500"/>
            </a:lvl2pPr>
            <a:lvl3pPr marL="1143000" indent="0" algn="ctr">
              <a:buNone/>
              <a:defRPr sz="2250"/>
            </a:lvl3pPr>
            <a:lvl4pPr marL="1714500" indent="0" algn="ctr">
              <a:buNone/>
              <a:defRPr sz="2000"/>
            </a:lvl4pPr>
            <a:lvl5pPr marL="2286000" indent="0" algn="ctr">
              <a:buNone/>
              <a:defRPr sz="2000"/>
            </a:lvl5pPr>
            <a:lvl6pPr marL="2857500" indent="0" algn="ctr">
              <a:buNone/>
              <a:defRPr sz="2000"/>
            </a:lvl6pPr>
            <a:lvl7pPr marL="3429000" indent="0" algn="ctr">
              <a:buNone/>
              <a:defRPr sz="2000"/>
            </a:lvl7pPr>
            <a:lvl8pPr marL="4000500" indent="0" algn="ctr">
              <a:buNone/>
              <a:defRPr sz="2000"/>
            </a:lvl8pPr>
            <a:lvl9pPr marL="45720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AD97-94E6-4C2F-ADB0-6C539A10CE2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68E-BD72-4A44-90CC-76518AD8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63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AD97-94E6-4C2F-ADB0-6C539A10CE2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68E-BD72-4A44-90CC-76518AD8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6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6125" y="456406"/>
            <a:ext cx="3286125" cy="726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750" y="456406"/>
            <a:ext cx="9667875" cy="72647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AD97-94E6-4C2F-ADB0-6C539A10CE2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68E-BD72-4A44-90CC-76518AD8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47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AD97-94E6-4C2F-ADB0-6C539A10CE2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68E-BD72-4A44-90CC-76518AD8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4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813" y="2137173"/>
            <a:ext cx="13144500" cy="3565921"/>
          </a:xfrm>
        </p:spPr>
        <p:txBody>
          <a:bodyPr anchor="b"/>
          <a:lstStyle>
            <a:lvl1pPr>
              <a:defRPr sz="7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813" y="5736829"/>
            <a:ext cx="13144500" cy="1875234"/>
          </a:xfrm>
        </p:spPr>
        <p:txBody>
          <a:bodyPr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57150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14300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3pPr>
            <a:lvl4pPr marL="1714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286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2857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429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0005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45720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AD97-94E6-4C2F-ADB0-6C539A10CE2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68E-BD72-4A44-90CC-76518AD8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011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750" y="2282031"/>
            <a:ext cx="6477000" cy="54391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5250" y="2282031"/>
            <a:ext cx="6477000" cy="54391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AD97-94E6-4C2F-ADB0-6C539A10CE2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68E-BD72-4A44-90CC-76518AD8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34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5" y="456407"/>
            <a:ext cx="13144500" cy="165695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736" y="2101454"/>
            <a:ext cx="6447234" cy="1029890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500" indent="0">
              <a:buNone/>
              <a:defRPr sz="2500" b="1"/>
            </a:lvl2pPr>
            <a:lvl3pPr marL="1143000" indent="0">
              <a:buNone/>
              <a:defRPr sz="2250" b="1"/>
            </a:lvl3pPr>
            <a:lvl4pPr marL="1714500" indent="0">
              <a:buNone/>
              <a:defRPr sz="2000" b="1"/>
            </a:lvl4pPr>
            <a:lvl5pPr marL="2286000" indent="0">
              <a:buNone/>
              <a:defRPr sz="2000" b="1"/>
            </a:lvl5pPr>
            <a:lvl6pPr marL="2857500" indent="0">
              <a:buNone/>
              <a:defRPr sz="2000" b="1"/>
            </a:lvl6pPr>
            <a:lvl7pPr marL="3429000" indent="0">
              <a:buNone/>
              <a:defRPr sz="2000" b="1"/>
            </a:lvl7pPr>
            <a:lvl8pPr marL="4000500" indent="0">
              <a:buNone/>
              <a:defRPr sz="2000" b="1"/>
            </a:lvl8pPr>
            <a:lvl9pPr marL="4572000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736" y="3131344"/>
            <a:ext cx="6447234" cy="4605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5250" y="2101454"/>
            <a:ext cx="6478985" cy="1029890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500" indent="0">
              <a:buNone/>
              <a:defRPr sz="2500" b="1"/>
            </a:lvl2pPr>
            <a:lvl3pPr marL="1143000" indent="0">
              <a:buNone/>
              <a:defRPr sz="2250" b="1"/>
            </a:lvl3pPr>
            <a:lvl4pPr marL="1714500" indent="0">
              <a:buNone/>
              <a:defRPr sz="2000" b="1"/>
            </a:lvl4pPr>
            <a:lvl5pPr marL="2286000" indent="0">
              <a:buNone/>
              <a:defRPr sz="2000" b="1"/>
            </a:lvl5pPr>
            <a:lvl6pPr marL="2857500" indent="0">
              <a:buNone/>
              <a:defRPr sz="2000" b="1"/>
            </a:lvl6pPr>
            <a:lvl7pPr marL="3429000" indent="0">
              <a:buNone/>
              <a:defRPr sz="2000" b="1"/>
            </a:lvl7pPr>
            <a:lvl8pPr marL="4000500" indent="0">
              <a:buNone/>
              <a:defRPr sz="2000" b="1"/>
            </a:lvl8pPr>
            <a:lvl9pPr marL="4572000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5250" y="3131344"/>
            <a:ext cx="6478985" cy="4605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AD97-94E6-4C2F-ADB0-6C539A10CE2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68E-BD72-4A44-90CC-76518AD8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7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AD97-94E6-4C2F-ADB0-6C539A10CE2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68E-BD72-4A44-90CC-76518AD8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99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AD97-94E6-4C2F-ADB0-6C539A10CE2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68E-BD72-4A44-90CC-76518AD8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81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6" y="571500"/>
            <a:ext cx="4915296" cy="200025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8985" y="1234282"/>
            <a:ext cx="7715250" cy="6092031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736" y="2571750"/>
            <a:ext cx="4915296" cy="4764485"/>
          </a:xfrm>
        </p:spPr>
        <p:txBody>
          <a:bodyPr/>
          <a:lstStyle>
            <a:lvl1pPr marL="0" indent="0">
              <a:buNone/>
              <a:defRPr sz="2000"/>
            </a:lvl1pPr>
            <a:lvl2pPr marL="571500" indent="0">
              <a:buNone/>
              <a:defRPr sz="1750"/>
            </a:lvl2pPr>
            <a:lvl3pPr marL="1143000" indent="0">
              <a:buNone/>
              <a:defRPr sz="1500"/>
            </a:lvl3pPr>
            <a:lvl4pPr marL="1714500" indent="0">
              <a:buNone/>
              <a:defRPr sz="1250"/>
            </a:lvl4pPr>
            <a:lvl5pPr marL="2286000" indent="0">
              <a:buNone/>
              <a:defRPr sz="1250"/>
            </a:lvl5pPr>
            <a:lvl6pPr marL="2857500" indent="0">
              <a:buNone/>
              <a:defRPr sz="1250"/>
            </a:lvl6pPr>
            <a:lvl7pPr marL="3429000" indent="0">
              <a:buNone/>
              <a:defRPr sz="1250"/>
            </a:lvl7pPr>
            <a:lvl8pPr marL="4000500" indent="0">
              <a:buNone/>
              <a:defRPr sz="1250"/>
            </a:lvl8pPr>
            <a:lvl9pPr marL="4572000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AD97-94E6-4C2F-ADB0-6C539A10CE2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68E-BD72-4A44-90CC-76518AD8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92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736" y="571500"/>
            <a:ext cx="4915296" cy="2000250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8985" y="1234282"/>
            <a:ext cx="7715250" cy="6092031"/>
          </a:xfrm>
        </p:spPr>
        <p:txBody>
          <a:bodyPr anchor="t"/>
          <a:lstStyle>
            <a:lvl1pPr marL="0" indent="0">
              <a:buNone/>
              <a:defRPr sz="4000"/>
            </a:lvl1pPr>
            <a:lvl2pPr marL="571500" indent="0">
              <a:buNone/>
              <a:defRPr sz="3500"/>
            </a:lvl2pPr>
            <a:lvl3pPr marL="1143000" indent="0">
              <a:buNone/>
              <a:defRPr sz="3000"/>
            </a:lvl3pPr>
            <a:lvl4pPr marL="1714500" indent="0">
              <a:buNone/>
              <a:defRPr sz="2500"/>
            </a:lvl4pPr>
            <a:lvl5pPr marL="2286000" indent="0">
              <a:buNone/>
              <a:defRPr sz="2500"/>
            </a:lvl5pPr>
            <a:lvl6pPr marL="2857500" indent="0">
              <a:buNone/>
              <a:defRPr sz="2500"/>
            </a:lvl6pPr>
            <a:lvl7pPr marL="3429000" indent="0">
              <a:buNone/>
              <a:defRPr sz="2500"/>
            </a:lvl7pPr>
            <a:lvl8pPr marL="4000500" indent="0">
              <a:buNone/>
              <a:defRPr sz="2500"/>
            </a:lvl8pPr>
            <a:lvl9pPr marL="4572000" indent="0">
              <a:buNone/>
              <a:defRPr sz="2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736" y="2571750"/>
            <a:ext cx="4915296" cy="4764485"/>
          </a:xfrm>
        </p:spPr>
        <p:txBody>
          <a:bodyPr/>
          <a:lstStyle>
            <a:lvl1pPr marL="0" indent="0">
              <a:buNone/>
              <a:defRPr sz="2000"/>
            </a:lvl1pPr>
            <a:lvl2pPr marL="571500" indent="0">
              <a:buNone/>
              <a:defRPr sz="1750"/>
            </a:lvl2pPr>
            <a:lvl3pPr marL="1143000" indent="0">
              <a:buNone/>
              <a:defRPr sz="1500"/>
            </a:lvl3pPr>
            <a:lvl4pPr marL="1714500" indent="0">
              <a:buNone/>
              <a:defRPr sz="1250"/>
            </a:lvl4pPr>
            <a:lvl5pPr marL="2286000" indent="0">
              <a:buNone/>
              <a:defRPr sz="1250"/>
            </a:lvl5pPr>
            <a:lvl6pPr marL="2857500" indent="0">
              <a:buNone/>
              <a:defRPr sz="1250"/>
            </a:lvl6pPr>
            <a:lvl7pPr marL="3429000" indent="0">
              <a:buNone/>
              <a:defRPr sz="1250"/>
            </a:lvl7pPr>
            <a:lvl8pPr marL="4000500" indent="0">
              <a:buNone/>
              <a:defRPr sz="1250"/>
            </a:lvl8pPr>
            <a:lvl9pPr marL="4572000" indent="0">
              <a:buNone/>
              <a:defRPr sz="1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AD97-94E6-4C2F-ADB0-6C539A10CE2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E68E-BD72-4A44-90CC-76518AD8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78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750" y="456407"/>
            <a:ext cx="13144500" cy="16569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750" y="2282031"/>
            <a:ext cx="13144500" cy="54391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750" y="7945438"/>
            <a:ext cx="3429000" cy="4564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EAD97-94E6-4C2F-ADB0-6C539A10CE20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8250" y="7945438"/>
            <a:ext cx="5143500" cy="4564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3250" y="7945438"/>
            <a:ext cx="3429000" cy="4564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E68E-BD72-4A44-90CC-76518AD8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2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143000" rtl="0" eaLnBrk="1" latinLnBrk="0" hangingPunct="1">
        <a:lnSpc>
          <a:spcPct val="90000"/>
        </a:lnSpc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1143000" rtl="0" eaLnBrk="1" latinLnBrk="0" hangingPunct="1">
        <a:lnSpc>
          <a:spcPct val="90000"/>
        </a:lnSpc>
        <a:spcBef>
          <a:spcPts val="125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571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3143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714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2862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857750" indent="-285750" algn="l" defTabSz="11430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2857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6pPr>
      <a:lvl7pPr marL="3429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7pPr>
      <a:lvl8pPr marL="40005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8pPr>
      <a:lvl9pPr marL="4572000" algn="l" defTabSz="1143000" rtl="0" eaLnBrk="1" latinLnBrk="0" hangingPunct="1">
        <a:defRPr sz="2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F19C5A5-EC4E-48B5-8F51-BEAF9CC4A371}"/>
              </a:ext>
            </a:extLst>
          </p:cNvPr>
          <p:cNvSpPr txBox="1"/>
          <p:nvPr/>
        </p:nvSpPr>
        <p:spPr>
          <a:xfrm>
            <a:off x="417095" y="401053"/>
            <a:ext cx="4315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Event 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5F9E37-2595-4488-A977-B63F694AEBB6}"/>
              </a:ext>
            </a:extLst>
          </p:cNvPr>
          <p:cNvSpPr txBox="1"/>
          <p:nvPr/>
        </p:nvSpPr>
        <p:spPr>
          <a:xfrm>
            <a:off x="417094" y="967463"/>
            <a:ext cx="9946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Event description and information</a:t>
            </a:r>
          </a:p>
        </p:txBody>
      </p:sp>
    </p:spTree>
    <p:extLst>
      <p:ext uri="{BB962C8B-B14F-4D97-AF65-F5344CB8AC3E}">
        <p14:creationId xmlns:p14="http://schemas.microsoft.com/office/powerpoint/2010/main" val="1042172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046B80D-7232-4375-A4E8-B803B012F425}"/>
              </a:ext>
            </a:extLst>
          </p:cNvPr>
          <p:cNvSpPr txBox="1"/>
          <p:nvPr/>
        </p:nvSpPr>
        <p:spPr>
          <a:xfrm>
            <a:off x="224589" y="5149516"/>
            <a:ext cx="43153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Event 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6E627F-69CE-46BA-A382-A5C3DEE2695F}"/>
              </a:ext>
            </a:extLst>
          </p:cNvPr>
          <p:cNvSpPr txBox="1"/>
          <p:nvPr/>
        </p:nvSpPr>
        <p:spPr>
          <a:xfrm>
            <a:off x="224588" y="5715926"/>
            <a:ext cx="9946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Event description and information</a:t>
            </a:r>
          </a:p>
        </p:txBody>
      </p:sp>
    </p:spTree>
    <p:extLst>
      <p:ext uri="{BB962C8B-B14F-4D97-AF65-F5344CB8AC3E}">
        <p14:creationId xmlns:p14="http://schemas.microsoft.com/office/powerpoint/2010/main" val="154410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</Words>
  <Application>Microsoft Office PowerPoint</Application>
  <PresentationFormat>Custom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2022-12-02T15:17:08Z</dcterms:created>
  <dcterms:modified xsi:type="dcterms:W3CDTF">2022-12-02T15:17:22Z</dcterms:modified>
</cp:coreProperties>
</file>