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8636000" cy="863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B00A3F-5CCD-4863-83AE-E4AE4AFBE2B9}" v="6" dt="2022-11-30T18:09:13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413346"/>
            <a:ext cx="7340600" cy="3006607"/>
          </a:xfrm>
        </p:spPr>
        <p:txBody>
          <a:bodyPr anchor="b"/>
          <a:lstStyle>
            <a:lvl1pPr algn="ctr">
              <a:defRPr sz="5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500" y="4535900"/>
            <a:ext cx="6477000" cy="2085034"/>
          </a:xfrm>
        </p:spPr>
        <p:txBody>
          <a:bodyPr/>
          <a:lstStyle>
            <a:lvl1pPr marL="0" indent="0" algn="ctr">
              <a:buNone/>
              <a:defRPr sz="2267"/>
            </a:lvl1pPr>
            <a:lvl2pPr marL="431780" indent="0" algn="ctr">
              <a:buNone/>
              <a:defRPr sz="1889"/>
            </a:lvl2pPr>
            <a:lvl3pPr marL="863559" indent="0" algn="ctr">
              <a:buNone/>
              <a:defRPr sz="1700"/>
            </a:lvl3pPr>
            <a:lvl4pPr marL="1295339" indent="0" algn="ctr">
              <a:buNone/>
              <a:defRPr sz="1511"/>
            </a:lvl4pPr>
            <a:lvl5pPr marL="1727119" indent="0" algn="ctr">
              <a:buNone/>
              <a:defRPr sz="1511"/>
            </a:lvl5pPr>
            <a:lvl6pPr marL="2158898" indent="0" algn="ctr">
              <a:buNone/>
              <a:defRPr sz="1511"/>
            </a:lvl6pPr>
            <a:lvl7pPr marL="2590678" indent="0" algn="ctr">
              <a:buNone/>
              <a:defRPr sz="1511"/>
            </a:lvl7pPr>
            <a:lvl8pPr marL="3022458" indent="0" algn="ctr">
              <a:buNone/>
              <a:defRPr sz="1511"/>
            </a:lvl8pPr>
            <a:lvl9pPr marL="3454237" indent="0" algn="ctr">
              <a:buNone/>
              <a:defRPr sz="15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7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4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0138" y="459787"/>
            <a:ext cx="1862138" cy="73186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459787"/>
            <a:ext cx="5478463" cy="73186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7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3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228" y="2153006"/>
            <a:ext cx="7448550" cy="3592335"/>
          </a:xfrm>
        </p:spPr>
        <p:txBody>
          <a:bodyPr anchor="b"/>
          <a:lstStyle>
            <a:lvl1pPr>
              <a:defRPr sz="5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228" y="5779326"/>
            <a:ext cx="7448550" cy="1889124"/>
          </a:xfrm>
        </p:spPr>
        <p:txBody>
          <a:bodyPr/>
          <a:lstStyle>
            <a:lvl1pPr marL="0" indent="0">
              <a:buNone/>
              <a:defRPr sz="2267">
                <a:solidFill>
                  <a:schemeClr val="tx1"/>
                </a:solidFill>
              </a:defRPr>
            </a:lvl1pPr>
            <a:lvl2pPr marL="431780" indent="0">
              <a:buNone/>
              <a:defRPr sz="1889">
                <a:solidFill>
                  <a:schemeClr val="tx1">
                    <a:tint val="75000"/>
                  </a:schemeClr>
                </a:solidFill>
              </a:defRPr>
            </a:lvl2pPr>
            <a:lvl3pPr marL="8635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533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72711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15889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59067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02245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45423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7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2298935"/>
            <a:ext cx="3670300" cy="5479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1975" y="2298935"/>
            <a:ext cx="3670300" cy="5479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5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50" y="459789"/>
            <a:ext cx="7448550" cy="16692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851" y="2117020"/>
            <a:ext cx="3653432" cy="1037519"/>
          </a:xfrm>
        </p:spPr>
        <p:txBody>
          <a:bodyPr anchor="b"/>
          <a:lstStyle>
            <a:lvl1pPr marL="0" indent="0">
              <a:buNone/>
              <a:defRPr sz="2267" b="1"/>
            </a:lvl1pPr>
            <a:lvl2pPr marL="431780" indent="0">
              <a:buNone/>
              <a:defRPr sz="1889" b="1"/>
            </a:lvl2pPr>
            <a:lvl3pPr marL="863559" indent="0">
              <a:buNone/>
              <a:defRPr sz="1700" b="1"/>
            </a:lvl3pPr>
            <a:lvl4pPr marL="1295339" indent="0">
              <a:buNone/>
              <a:defRPr sz="1511" b="1"/>
            </a:lvl4pPr>
            <a:lvl5pPr marL="1727119" indent="0">
              <a:buNone/>
              <a:defRPr sz="1511" b="1"/>
            </a:lvl5pPr>
            <a:lvl6pPr marL="2158898" indent="0">
              <a:buNone/>
              <a:defRPr sz="1511" b="1"/>
            </a:lvl6pPr>
            <a:lvl7pPr marL="2590678" indent="0">
              <a:buNone/>
              <a:defRPr sz="1511" b="1"/>
            </a:lvl7pPr>
            <a:lvl8pPr marL="3022458" indent="0">
              <a:buNone/>
              <a:defRPr sz="1511" b="1"/>
            </a:lvl8pPr>
            <a:lvl9pPr marL="3454237" indent="0">
              <a:buNone/>
              <a:defRPr sz="15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851" y="3154539"/>
            <a:ext cx="3653432" cy="4639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1975" y="2117020"/>
            <a:ext cx="3671425" cy="1037519"/>
          </a:xfrm>
        </p:spPr>
        <p:txBody>
          <a:bodyPr anchor="b"/>
          <a:lstStyle>
            <a:lvl1pPr marL="0" indent="0">
              <a:buNone/>
              <a:defRPr sz="2267" b="1"/>
            </a:lvl1pPr>
            <a:lvl2pPr marL="431780" indent="0">
              <a:buNone/>
              <a:defRPr sz="1889" b="1"/>
            </a:lvl2pPr>
            <a:lvl3pPr marL="863559" indent="0">
              <a:buNone/>
              <a:defRPr sz="1700" b="1"/>
            </a:lvl3pPr>
            <a:lvl4pPr marL="1295339" indent="0">
              <a:buNone/>
              <a:defRPr sz="1511" b="1"/>
            </a:lvl4pPr>
            <a:lvl5pPr marL="1727119" indent="0">
              <a:buNone/>
              <a:defRPr sz="1511" b="1"/>
            </a:lvl5pPr>
            <a:lvl6pPr marL="2158898" indent="0">
              <a:buNone/>
              <a:defRPr sz="1511" b="1"/>
            </a:lvl6pPr>
            <a:lvl7pPr marL="2590678" indent="0">
              <a:buNone/>
              <a:defRPr sz="1511" b="1"/>
            </a:lvl7pPr>
            <a:lvl8pPr marL="3022458" indent="0">
              <a:buNone/>
              <a:defRPr sz="1511" b="1"/>
            </a:lvl8pPr>
            <a:lvl9pPr marL="3454237" indent="0">
              <a:buNone/>
              <a:defRPr sz="15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3154539"/>
            <a:ext cx="3671425" cy="4639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1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7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50" y="575733"/>
            <a:ext cx="2785335" cy="2015067"/>
          </a:xfrm>
        </p:spPr>
        <p:txBody>
          <a:bodyPr anchor="b"/>
          <a:lstStyle>
            <a:lvl1pPr>
              <a:defRPr sz="30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425" y="1243426"/>
            <a:ext cx="4371975" cy="6137157"/>
          </a:xfrm>
        </p:spPr>
        <p:txBody>
          <a:bodyPr/>
          <a:lstStyle>
            <a:lvl1pPr>
              <a:defRPr sz="3022"/>
            </a:lvl1pPr>
            <a:lvl2pPr>
              <a:defRPr sz="2644"/>
            </a:lvl2pPr>
            <a:lvl3pPr>
              <a:defRPr sz="2267"/>
            </a:lvl3pPr>
            <a:lvl4pPr>
              <a:defRPr sz="1889"/>
            </a:lvl4pPr>
            <a:lvl5pPr>
              <a:defRPr sz="1889"/>
            </a:lvl5pPr>
            <a:lvl6pPr>
              <a:defRPr sz="1889"/>
            </a:lvl6pPr>
            <a:lvl7pPr>
              <a:defRPr sz="1889"/>
            </a:lvl7pPr>
            <a:lvl8pPr>
              <a:defRPr sz="1889"/>
            </a:lvl8pPr>
            <a:lvl9pPr>
              <a:defRPr sz="1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850" y="2590800"/>
            <a:ext cx="2785335" cy="4799777"/>
          </a:xfrm>
        </p:spPr>
        <p:txBody>
          <a:bodyPr/>
          <a:lstStyle>
            <a:lvl1pPr marL="0" indent="0">
              <a:buNone/>
              <a:defRPr sz="1511"/>
            </a:lvl1pPr>
            <a:lvl2pPr marL="431780" indent="0">
              <a:buNone/>
              <a:defRPr sz="1322"/>
            </a:lvl2pPr>
            <a:lvl3pPr marL="863559" indent="0">
              <a:buNone/>
              <a:defRPr sz="1133"/>
            </a:lvl3pPr>
            <a:lvl4pPr marL="1295339" indent="0">
              <a:buNone/>
              <a:defRPr sz="944"/>
            </a:lvl4pPr>
            <a:lvl5pPr marL="1727119" indent="0">
              <a:buNone/>
              <a:defRPr sz="944"/>
            </a:lvl5pPr>
            <a:lvl6pPr marL="2158898" indent="0">
              <a:buNone/>
              <a:defRPr sz="944"/>
            </a:lvl6pPr>
            <a:lvl7pPr marL="2590678" indent="0">
              <a:buNone/>
              <a:defRPr sz="944"/>
            </a:lvl7pPr>
            <a:lvl8pPr marL="3022458" indent="0">
              <a:buNone/>
              <a:defRPr sz="944"/>
            </a:lvl8pPr>
            <a:lvl9pPr marL="3454237" indent="0">
              <a:buNone/>
              <a:defRPr sz="9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1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50" y="575733"/>
            <a:ext cx="2785335" cy="2015067"/>
          </a:xfrm>
        </p:spPr>
        <p:txBody>
          <a:bodyPr anchor="b"/>
          <a:lstStyle>
            <a:lvl1pPr>
              <a:defRPr sz="30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1425" y="1243426"/>
            <a:ext cx="4371975" cy="6137157"/>
          </a:xfrm>
        </p:spPr>
        <p:txBody>
          <a:bodyPr anchor="t"/>
          <a:lstStyle>
            <a:lvl1pPr marL="0" indent="0">
              <a:buNone/>
              <a:defRPr sz="3022"/>
            </a:lvl1pPr>
            <a:lvl2pPr marL="431780" indent="0">
              <a:buNone/>
              <a:defRPr sz="2644"/>
            </a:lvl2pPr>
            <a:lvl3pPr marL="863559" indent="0">
              <a:buNone/>
              <a:defRPr sz="2267"/>
            </a:lvl3pPr>
            <a:lvl4pPr marL="1295339" indent="0">
              <a:buNone/>
              <a:defRPr sz="1889"/>
            </a:lvl4pPr>
            <a:lvl5pPr marL="1727119" indent="0">
              <a:buNone/>
              <a:defRPr sz="1889"/>
            </a:lvl5pPr>
            <a:lvl6pPr marL="2158898" indent="0">
              <a:buNone/>
              <a:defRPr sz="1889"/>
            </a:lvl6pPr>
            <a:lvl7pPr marL="2590678" indent="0">
              <a:buNone/>
              <a:defRPr sz="1889"/>
            </a:lvl7pPr>
            <a:lvl8pPr marL="3022458" indent="0">
              <a:buNone/>
              <a:defRPr sz="1889"/>
            </a:lvl8pPr>
            <a:lvl9pPr marL="3454237" indent="0">
              <a:buNone/>
              <a:defRPr sz="1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850" y="2590800"/>
            <a:ext cx="2785335" cy="4799777"/>
          </a:xfrm>
        </p:spPr>
        <p:txBody>
          <a:bodyPr/>
          <a:lstStyle>
            <a:lvl1pPr marL="0" indent="0">
              <a:buNone/>
              <a:defRPr sz="1511"/>
            </a:lvl1pPr>
            <a:lvl2pPr marL="431780" indent="0">
              <a:buNone/>
              <a:defRPr sz="1322"/>
            </a:lvl2pPr>
            <a:lvl3pPr marL="863559" indent="0">
              <a:buNone/>
              <a:defRPr sz="1133"/>
            </a:lvl3pPr>
            <a:lvl4pPr marL="1295339" indent="0">
              <a:buNone/>
              <a:defRPr sz="944"/>
            </a:lvl4pPr>
            <a:lvl5pPr marL="1727119" indent="0">
              <a:buNone/>
              <a:defRPr sz="944"/>
            </a:lvl5pPr>
            <a:lvl6pPr marL="2158898" indent="0">
              <a:buNone/>
              <a:defRPr sz="944"/>
            </a:lvl6pPr>
            <a:lvl7pPr marL="2590678" indent="0">
              <a:buNone/>
              <a:defRPr sz="944"/>
            </a:lvl7pPr>
            <a:lvl8pPr marL="3022458" indent="0">
              <a:buNone/>
              <a:defRPr sz="944"/>
            </a:lvl8pPr>
            <a:lvl9pPr marL="3454237" indent="0">
              <a:buNone/>
              <a:defRPr sz="9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3725" y="459789"/>
            <a:ext cx="7448550" cy="1669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2298935"/>
            <a:ext cx="7448550" cy="5479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3725" y="8004295"/>
            <a:ext cx="1943100" cy="45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D227-7C08-4D93-83C9-1F15787DC28F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0675" y="8004295"/>
            <a:ext cx="2914650" cy="45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9175" y="8004295"/>
            <a:ext cx="1943100" cy="45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DE79B-44D0-47B3-B455-FC0AAAD0C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5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3559" rtl="0" eaLnBrk="1" latinLnBrk="0" hangingPunct="1">
        <a:lnSpc>
          <a:spcPct val="90000"/>
        </a:lnSpc>
        <a:spcBef>
          <a:spcPct val="0"/>
        </a:spcBef>
        <a:buNone/>
        <a:defRPr sz="4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890" indent="-215890" algn="l" defTabSz="863559" rtl="0" eaLnBrk="1" latinLnBrk="0" hangingPunct="1">
        <a:lnSpc>
          <a:spcPct val="90000"/>
        </a:lnSpc>
        <a:spcBef>
          <a:spcPts val="944"/>
        </a:spcBef>
        <a:buFont typeface="Arial" panose="020B0604020202020204" pitchFamily="34" charset="0"/>
        <a:buChar char="•"/>
        <a:defRPr sz="2644" kern="1200">
          <a:solidFill>
            <a:schemeClr val="tx1"/>
          </a:solidFill>
          <a:latin typeface="+mn-lt"/>
          <a:ea typeface="+mn-ea"/>
          <a:cs typeface="+mn-cs"/>
        </a:defRPr>
      </a:lvl1pPr>
      <a:lvl2pPr marL="647670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079449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511229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009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74788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6568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8348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0127" indent="-215890" algn="l" defTabSz="863559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780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3559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5339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119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8898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0678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2458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237" algn="l" defTabSz="8635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8667B5A-64DD-4B89-8C76-6D3DD842EA78}"/>
              </a:ext>
            </a:extLst>
          </p:cNvPr>
          <p:cNvSpPr txBox="1"/>
          <p:nvPr/>
        </p:nvSpPr>
        <p:spPr>
          <a:xfrm>
            <a:off x="290286" y="333829"/>
            <a:ext cx="375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37204-BCF4-46CE-8E85-261FA5902707}"/>
              </a:ext>
            </a:extLst>
          </p:cNvPr>
          <p:cNvSpPr txBox="1"/>
          <p:nvPr/>
        </p:nvSpPr>
        <p:spPr>
          <a:xfrm>
            <a:off x="290286" y="914402"/>
            <a:ext cx="7431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Event description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185571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F22E96-FE19-470C-BA61-F8356733C2EA}"/>
              </a:ext>
            </a:extLst>
          </p:cNvPr>
          <p:cNvSpPr txBox="1"/>
          <p:nvPr/>
        </p:nvSpPr>
        <p:spPr>
          <a:xfrm>
            <a:off x="116114" y="4615543"/>
            <a:ext cx="375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8DBADC-9D33-4B19-AC1D-3381C0656033}"/>
              </a:ext>
            </a:extLst>
          </p:cNvPr>
          <p:cNvSpPr txBox="1"/>
          <p:nvPr/>
        </p:nvSpPr>
        <p:spPr>
          <a:xfrm>
            <a:off x="116114" y="5196116"/>
            <a:ext cx="7431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Event description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339086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2022-12-02T15:18:09Z</dcterms:created>
  <dcterms:modified xsi:type="dcterms:W3CDTF">2022-12-02T15:18:18Z</dcterms:modified>
</cp:coreProperties>
</file>